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89" r:id="rId2"/>
    <p:sldId id="417" r:id="rId3"/>
    <p:sldId id="419" r:id="rId4"/>
    <p:sldId id="420" r:id="rId5"/>
    <p:sldId id="421" r:id="rId6"/>
    <p:sldId id="464" r:id="rId7"/>
    <p:sldId id="465" r:id="rId8"/>
    <p:sldId id="466" r:id="rId9"/>
    <p:sldId id="397" r:id="rId10"/>
    <p:sldId id="445" r:id="rId11"/>
    <p:sldId id="442" r:id="rId12"/>
    <p:sldId id="403" r:id="rId13"/>
    <p:sldId id="452" r:id="rId14"/>
    <p:sldId id="453" r:id="rId15"/>
    <p:sldId id="402" r:id="rId16"/>
    <p:sldId id="454" r:id="rId17"/>
    <p:sldId id="455" r:id="rId18"/>
    <p:sldId id="463" r:id="rId19"/>
    <p:sldId id="407" r:id="rId20"/>
    <p:sldId id="456" r:id="rId21"/>
    <p:sldId id="457" r:id="rId22"/>
    <p:sldId id="467" r:id="rId23"/>
    <p:sldId id="468" r:id="rId2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Winters Tale (2022.06.21)" id="{7BAA7F0F-8441-4498-A966-A54AD40A2465}">
          <p14:sldIdLst>
            <p14:sldId id="389"/>
            <p14:sldId id="417"/>
            <p14:sldId id="419"/>
            <p14:sldId id="420"/>
            <p14:sldId id="421"/>
          </p14:sldIdLst>
        </p14:section>
        <p14:section name="The Tempest (2022.06.29)" id="{501AC12D-026E-464B-972B-24E81AF5AB1E}">
          <p14:sldIdLst>
            <p14:sldId id="464"/>
            <p14:sldId id="465"/>
            <p14:sldId id="466"/>
          </p14:sldIdLst>
        </p14:section>
        <p14:section name="Ghost Light (2022.07.02)" id="{D89DDC0D-DAB2-43AA-8293-ACC17ED5EC2A}">
          <p14:sldIdLst>
            <p14:sldId id="397"/>
            <p14:sldId id="445"/>
            <p14:sldId id="442"/>
          </p14:sldIdLst>
        </p14:section>
        <p14:section name="Dritte Sinfonie von Gustav Mahler (2022.09.23)" id="{11F44A8E-7D24-41CD-A4C9-15A2CA8F5014}">
          <p14:sldIdLst>
            <p14:sldId id="403"/>
            <p14:sldId id="452"/>
            <p14:sldId id="453"/>
          </p14:sldIdLst>
        </p14:section>
        <p14:section name="Dona Nobis Pacem (2022.12.08)" id="{59FAC7FB-87FA-4BCD-AE7A-68B5667D4BFF}">
          <p14:sldIdLst>
            <p14:sldId id="402"/>
            <p14:sldId id="454"/>
            <p14:sldId id="455"/>
            <p14:sldId id="463"/>
          </p14:sldIdLst>
        </p14:section>
        <p14:section name="Illusionen – wie Schwanensee (2023.02.11)" id="{854813E3-BEBE-406D-9286-581E432EF3B0}">
          <p14:sldIdLst>
            <p14:sldId id="407"/>
            <p14:sldId id="456"/>
            <p14:sldId id="457"/>
            <p14:sldId id="467"/>
            <p14:sldId id="4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5826B0-899F-0CE6-9868-A367DA3CE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5" y="643466"/>
            <a:ext cx="428971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1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Person, jung, dunkel enthält.&#10;&#10;Automatisch generierte Beschreibung">
            <a:extLst>
              <a:ext uri="{FF2B5EF4-FFF2-40B4-BE49-F238E27FC236}">
                <a16:creationId xmlns:a16="http://schemas.microsoft.com/office/drawing/2014/main" id="{4CA104D3-3F66-A9E4-9F88-2D672869F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CD17D6A-B5B2-5350-16C1-5AA7416EF5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7" name="Grafik 6" descr="Ein Bild, das Wand, drinnen, Sport enthält.&#10;&#10;Automatisch generierte Beschreibung">
            <a:extLst>
              <a:ext uri="{FF2B5EF4-FFF2-40B4-BE49-F238E27FC236}">
                <a16:creationId xmlns:a16="http://schemas.microsoft.com/office/drawing/2014/main" id="{C5958BAF-6FC4-5B10-A5CA-F87E56776F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5" name="Grafik 4" descr="Ein Bild, das Text, Sport enthält.&#10;&#10;Automatisch generierte Beschreibung">
            <a:extLst>
              <a:ext uri="{FF2B5EF4-FFF2-40B4-BE49-F238E27FC236}">
                <a16:creationId xmlns:a16="http://schemas.microsoft.com/office/drawing/2014/main" id="{68A76F46-9E4C-65D9-001C-548DEECC96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8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563358B0-747F-86CC-275A-06D2405E8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Wand, Boden, drinnen, stehend enthält.&#10;&#10;Automatisch generierte Beschreibung">
            <a:extLst>
              <a:ext uri="{FF2B5EF4-FFF2-40B4-BE49-F238E27FC236}">
                <a16:creationId xmlns:a16="http://schemas.microsoft.com/office/drawing/2014/main" id="{FA61626A-180D-023F-2FF9-5862AA2A8B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r="2472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3" name="Grafik 2" descr="Ein Bild, das drinnen, dunkel, Licht enthält.&#10;&#10;Automatisch generierte Beschreibung">
            <a:extLst>
              <a:ext uri="{FF2B5EF4-FFF2-40B4-BE49-F238E27FC236}">
                <a16:creationId xmlns:a16="http://schemas.microsoft.com/office/drawing/2014/main" id="{61F237C8-D2B5-BE36-1C26-505D4252D7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Schwert, Waffe, Arm enthält.&#10;&#10;Automatisch generierte Beschreibung">
            <a:extLst>
              <a:ext uri="{FF2B5EF4-FFF2-40B4-BE49-F238E27FC236}">
                <a16:creationId xmlns:a16="http://schemas.microsoft.com/office/drawing/2014/main" id="{DEFCEBE2-3974-29BE-1328-5DF3FCC360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8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0928AE-FEF4-B0F7-7D1D-FDCDD86C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8" y="643466"/>
            <a:ext cx="427579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BD05A864-234A-D404-6B6B-8C8774A9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74" y="643467"/>
            <a:ext cx="41086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3E554E-0BB6-FCA7-42E3-67F84B56A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Nacht enthält.&#10;&#10;Automatisch generierte Beschreibung">
            <a:extLst>
              <a:ext uri="{FF2B5EF4-FFF2-40B4-BE49-F238E27FC236}">
                <a16:creationId xmlns:a16="http://schemas.microsoft.com/office/drawing/2014/main" id="{F15168DF-E550-DF9A-EA44-52C26A9C8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2" r="-2" b="4677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Sport enthält.&#10;&#10;Automatisch generierte Beschreibung">
            <a:extLst>
              <a:ext uri="{FF2B5EF4-FFF2-40B4-BE49-F238E27FC236}">
                <a16:creationId xmlns:a16="http://schemas.microsoft.com/office/drawing/2014/main" id="{458AE2E5-3FBD-C439-0DBA-AF29FFE2A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6" r="15257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3258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Arm enthält.&#10;&#10;Automatisch generierte Beschreibung">
            <a:extLst>
              <a:ext uri="{FF2B5EF4-FFF2-40B4-BE49-F238E27FC236}">
                <a16:creationId xmlns:a16="http://schemas.microsoft.com/office/drawing/2014/main" id="{A3DF223B-BE23-648A-B686-9AB52E62B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5" r="15904" b="1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0C57065-8D4C-C4D8-B2AA-A8669E329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r="2233" b="-2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Grafik 4" descr="Ein Bild, das Boden, drinnen, Sport, Tänzer enthält.&#10;&#10;Automatisch generierte Beschreibung">
            <a:extLst>
              <a:ext uri="{FF2B5EF4-FFF2-40B4-BE49-F238E27FC236}">
                <a16:creationId xmlns:a16="http://schemas.microsoft.com/office/drawing/2014/main" id="{A9A9D170-E9DB-A4E8-5B27-28CD7002B0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" b="-2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19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C720AC-CF53-B6D5-F113-CC788A65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BD05A864-234A-D404-6B6B-8C8774A9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74" y="643467"/>
            <a:ext cx="41086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9D6F762E-A7BF-C58C-C996-CFCFAA0AE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" r="2" b="16404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7BE3789-769C-8550-3A94-62129F262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ieler enthält.&#10;&#10;Automatisch generierte Beschreibung">
            <a:extLst>
              <a:ext uri="{FF2B5EF4-FFF2-40B4-BE49-F238E27FC236}">
                <a16:creationId xmlns:a16="http://schemas.microsoft.com/office/drawing/2014/main" id="{4AAA388D-EDBC-526B-96C7-DE6EF43EB9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C310B564-6C20-71F9-2A08-67E42E5B6A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0001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E72A6B0-B731-8CA4-BBBF-17819A722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7" r="-2" b="10153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6F6D02F-18F4-59F9-4D4C-CE3E4FC19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Gruppe, Linie, mehrere enthält.&#10;&#10;Automatisch generierte Beschreibung">
            <a:extLst>
              <a:ext uri="{FF2B5EF4-FFF2-40B4-BE49-F238E27FC236}">
                <a16:creationId xmlns:a16="http://schemas.microsoft.com/office/drawing/2014/main" id="{4DDB602D-3A61-4AC9-5F4B-C14B330FC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Wasser, Spieler enthält.&#10;&#10;Automatisch generierte Beschreibung">
            <a:extLst>
              <a:ext uri="{FF2B5EF4-FFF2-40B4-BE49-F238E27FC236}">
                <a16:creationId xmlns:a16="http://schemas.microsoft.com/office/drawing/2014/main" id="{2682C52B-D881-2CA1-22C5-CA97DEA0AA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" r="4282" b="2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764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Sport, Tänzer, Arm enthält.&#10;&#10;Automatisch generierte Beschreibung">
            <a:extLst>
              <a:ext uri="{FF2B5EF4-FFF2-40B4-BE49-F238E27FC236}">
                <a16:creationId xmlns:a16="http://schemas.microsoft.com/office/drawing/2014/main" id="{65DB43D4-704A-6A34-9174-ABC96159C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0" r="13745" b="-4"/>
          <a:stretch/>
        </p:blipFill>
        <p:spPr>
          <a:xfrm>
            <a:off x="6473472" y="-1"/>
            <a:ext cx="3432529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ort, Tänzer, darstellend enthält.&#10;&#10;Automatisch generierte Beschreibung">
            <a:extLst>
              <a:ext uri="{FF2B5EF4-FFF2-40B4-BE49-F238E27FC236}">
                <a16:creationId xmlns:a16="http://schemas.microsoft.com/office/drawing/2014/main" id="{3CDBC678-0E68-7F08-29ED-64474FF1D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5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Sport, Tänzer enthält.&#10;&#10;Automatisch generierte Beschreibung">
            <a:extLst>
              <a:ext uri="{FF2B5EF4-FFF2-40B4-BE49-F238E27FC236}">
                <a16:creationId xmlns:a16="http://schemas.microsoft.com/office/drawing/2014/main" id="{F836795F-DF15-9AB1-8B4B-9D978F39EC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Grafik 10" descr="Ein Bild, das Person, Spieler enthält.&#10;&#10;Automatisch generierte Beschreibung">
            <a:extLst>
              <a:ext uri="{FF2B5EF4-FFF2-40B4-BE49-F238E27FC236}">
                <a16:creationId xmlns:a16="http://schemas.microsoft.com/office/drawing/2014/main" id="{562483BC-E285-C32F-FCAF-4F2B5111CE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r="2492" b="-4"/>
          <a:stretch/>
        </p:blipFill>
        <p:spPr>
          <a:xfrm>
            <a:off x="5159448" y="3511295"/>
            <a:ext cx="4746552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B685020-F5BA-37EB-38C2-DF37253CE9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2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13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D05A864-234A-D404-6B6B-8C8774A93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64" y="643466"/>
            <a:ext cx="4108660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61B1348-3A5D-088C-3233-042BA7478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535" y="643467"/>
            <a:ext cx="359333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4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2B68148-E32D-5F2B-97BC-D735DFD95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9626F0-F220-C260-64C3-571EB6B53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r="17316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Baum, draußen, Personen enthält.&#10;&#10;Automatisch generierte Beschreibung">
            <a:extLst>
              <a:ext uri="{FF2B5EF4-FFF2-40B4-BE49-F238E27FC236}">
                <a16:creationId xmlns:a16="http://schemas.microsoft.com/office/drawing/2014/main" id="{27A2C59D-1301-04F0-4C61-6153E7585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A81ED12F-DFEA-27EE-316F-5CA21C4C1F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12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Schwert, Spieler, Waffe enthält.&#10;&#10;Automatisch generierte Beschreibung">
            <a:extLst>
              <a:ext uri="{FF2B5EF4-FFF2-40B4-BE49-F238E27FC236}">
                <a16:creationId xmlns:a16="http://schemas.microsoft.com/office/drawing/2014/main" id="{627A9D76-88B2-3BA4-81AB-9B4F7D6B5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0" r="-2" b="7271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3" name="Grafik 2" descr="Ein Bild, das Tänzer, springen, Sport, Nacht enthält.&#10;&#10;Automatisch generierte Beschreibung">
            <a:extLst>
              <a:ext uri="{FF2B5EF4-FFF2-40B4-BE49-F238E27FC236}">
                <a16:creationId xmlns:a16="http://schemas.microsoft.com/office/drawing/2014/main" id="{E3C1DD5C-6177-1241-56BE-E115609BA2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362CE5D4-0FFA-8E47-A9FF-17099598B2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24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Grafik 8" descr="Ein Bild, das Gebäude, Ziegelstein, Bogen, Stein enthält.&#10;&#10;Automatisch generierte Beschreibung">
            <a:extLst>
              <a:ext uri="{FF2B5EF4-FFF2-40B4-BE49-F238E27FC236}">
                <a16:creationId xmlns:a16="http://schemas.microsoft.com/office/drawing/2014/main" id="{156690D0-F048-A34E-4EF7-93186AC2EA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r="687" b="-1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871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tehend enthält.&#10;&#10;Automatisch generierte Beschreibung">
            <a:extLst>
              <a:ext uri="{FF2B5EF4-FFF2-40B4-BE49-F238E27FC236}">
                <a16:creationId xmlns:a16="http://schemas.microsoft.com/office/drawing/2014/main" id="{C0431B34-C377-8A54-3382-1F4F8D522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7F31916F-AFC1-0D1E-613E-51ABD925D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r="3755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Rock enthält.&#10;&#10;Automatisch generierte Beschreibung">
            <a:extLst>
              <a:ext uri="{FF2B5EF4-FFF2-40B4-BE49-F238E27FC236}">
                <a16:creationId xmlns:a16="http://schemas.microsoft.com/office/drawing/2014/main" id="{AE633523-6908-EF6D-7373-F8413E6AC7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7AEE60-3C67-6596-9DB2-1423B48D58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50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4974CF88-CD03-614A-260B-51479D2EE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6" r="2" b="10250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Gebäude, Stein enthält.&#10;&#10;Automatisch generierte Beschreibung">
            <a:extLst>
              <a:ext uri="{FF2B5EF4-FFF2-40B4-BE49-F238E27FC236}">
                <a16:creationId xmlns:a16="http://schemas.microsoft.com/office/drawing/2014/main" id="{E56019DA-8948-5E6B-E856-1553A3B3D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, Spieler enthält.&#10;&#10;Automatisch generierte Beschreibung">
            <a:extLst>
              <a:ext uri="{FF2B5EF4-FFF2-40B4-BE49-F238E27FC236}">
                <a16:creationId xmlns:a16="http://schemas.microsoft.com/office/drawing/2014/main" id="{FA2409C4-8C1B-49E9-4EBB-C4E9C480B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ausgestaltet enthält.&#10;&#10;Automatisch generierte Beschreibung">
            <a:extLst>
              <a:ext uri="{FF2B5EF4-FFF2-40B4-BE49-F238E27FC236}">
                <a16:creationId xmlns:a16="http://schemas.microsoft.com/office/drawing/2014/main" id="{EF62EA9B-FD45-8429-47FB-54DCA6FE11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9043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ebäude, Bogen, Kolonnade enthält.&#10;&#10;Automatisch generierte Beschreibung">
            <a:extLst>
              <a:ext uri="{FF2B5EF4-FFF2-40B4-BE49-F238E27FC236}">
                <a16:creationId xmlns:a16="http://schemas.microsoft.com/office/drawing/2014/main" id="{FC7E4079-F8C6-551A-BBD3-B069D0101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634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A0A3AFF1-E7E0-EFA7-89CB-ACC918231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springen, Sport, Luft, Arm enthält.&#10;&#10;Automatisch generierte Beschreibung">
            <a:extLst>
              <a:ext uri="{FF2B5EF4-FFF2-40B4-BE49-F238E27FC236}">
                <a16:creationId xmlns:a16="http://schemas.microsoft.com/office/drawing/2014/main" id="{DFF24695-6502-7D91-FFEC-D1E5B5898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3" r="8000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585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lila, Mädchen, Bekleidung, Dame enthält.&#10;&#10;Automatisch generierte Beschreibung">
            <a:extLst>
              <a:ext uri="{FF2B5EF4-FFF2-40B4-BE49-F238E27FC236}">
                <a16:creationId xmlns:a16="http://schemas.microsoft.com/office/drawing/2014/main" id="{07198867-B0DC-BA5E-DC72-A1BC9F7D2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Person, draußen, stehend, Personen enthält.&#10;&#10;Automatisch generierte Beschreibung">
            <a:extLst>
              <a:ext uri="{FF2B5EF4-FFF2-40B4-BE49-F238E27FC236}">
                <a16:creationId xmlns:a16="http://schemas.microsoft.com/office/drawing/2014/main" id="{B7D6373E-3C3B-D60F-E1AF-A354EB73D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7" name="Grafik 6" descr="Ein Bild, das Person, Straße, Tänzer, Sport enthält.&#10;&#10;Automatisch generierte Beschreibung">
            <a:extLst>
              <a:ext uri="{FF2B5EF4-FFF2-40B4-BE49-F238E27FC236}">
                <a16:creationId xmlns:a16="http://schemas.microsoft.com/office/drawing/2014/main" id="{1F3FCC33-E710-3013-27B9-C0549EC25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Person, Sport, Tänzer, stehend enthält.&#10;&#10;Automatisch generierte Beschreibung">
            <a:extLst>
              <a:ext uri="{FF2B5EF4-FFF2-40B4-BE49-F238E27FC236}">
                <a16:creationId xmlns:a16="http://schemas.microsoft.com/office/drawing/2014/main" id="{2A7850BD-5A1D-3DEE-813B-ED82666AEF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3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Baum, Pflanze enthält.&#10;&#10;Automatisch generierte Beschreibung">
            <a:extLst>
              <a:ext uri="{FF2B5EF4-FFF2-40B4-BE49-F238E27FC236}">
                <a16:creationId xmlns:a16="http://schemas.microsoft.com/office/drawing/2014/main" id="{842B070A-3A31-7ED9-D9E1-AA12BCDA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, Gruppe, Tänzer, Sport enthält.&#10;&#10;Automatisch generierte Beschreibung">
            <a:extLst>
              <a:ext uri="{FF2B5EF4-FFF2-40B4-BE49-F238E27FC236}">
                <a16:creationId xmlns:a16="http://schemas.microsoft.com/office/drawing/2014/main" id="{74D6D20B-5742-8F8B-ADA5-5B03710F7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1DF459F-BEEE-AC85-06B1-0F63361D48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20486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01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Person, Sport, Tänzer, Personen enthält.&#10;&#10;Automatisch generierte Beschreibung">
            <a:extLst>
              <a:ext uri="{FF2B5EF4-FFF2-40B4-BE49-F238E27FC236}">
                <a16:creationId xmlns:a16="http://schemas.microsoft.com/office/drawing/2014/main" id="{EBED5B56-8056-9FA1-9D25-10936DEE8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5" r="15400" b="-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E706FC-5A9C-9395-D491-FAB1238E17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20903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7" name="Grafik 6" descr="Ein Bild, das Person, Personen enthält.&#10;&#10;Automatisch generierte Beschreibung">
            <a:extLst>
              <a:ext uri="{FF2B5EF4-FFF2-40B4-BE49-F238E27FC236}">
                <a16:creationId xmlns:a16="http://schemas.microsoft.com/office/drawing/2014/main" id="{41F42335-A741-5BD5-4805-4798D64992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2" r="10861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E8A3F3-6EAB-5651-D5B6-BCCF61362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5" y="643466"/>
            <a:ext cx="417829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5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Wasser, Gruppe, Personen enthält.&#10;&#10;Automatisch generierte Beschreibung">
            <a:extLst>
              <a:ext uri="{FF2B5EF4-FFF2-40B4-BE49-F238E27FC236}">
                <a16:creationId xmlns:a16="http://schemas.microsoft.com/office/drawing/2014/main" id="{4ADE4197-79EA-127E-7DEC-9AFAB4487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r="13412" b="2"/>
          <a:stretch/>
        </p:blipFill>
        <p:spPr>
          <a:xfrm>
            <a:off x="5018351" y="10"/>
            <a:ext cx="4887649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7" name="Grafik 6" descr="Ein Bild, das dunkel, Arm enthält.&#10;&#10;Automatisch generierte Beschreibung">
            <a:extLst>
              <a:ext uri="{FF2B5EF4-FFF2-40B4-BE49-F238E27FC236}">
                <a16:creationId xmlns:a16="http://schemas.microsoft.com/office/drawing/2014/main" id="{D6D62225-77E7-0E66-E00A-67A5300376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" r="22574"/>
          <a:stretch/>
        </p:blipFill>
        <p:spPr>
          <a:xfrm>
            <a:off x="20" y="4069976"/>
            <a:ext cx="2872436" cy="2788023"/>
          </a:xfrm>
          <a:prstGeom prst="rect">
            <a:avLst/>
          </a:prstGeom>
        </p:spPr>
      </p:pic>
      <p:pic>
        <p:nvPicPr>
          <p:cNvPr id="11" name="Grafik 10" descr="Ein Bild, das Sport enthält.&#10;&#10;Automatisch generierte Beschreibung">
            <a:extLst>
              <a:ext uri="{FF2B5EF4-FFF2-40B4-BE49-F238E27FC236}">
                <a16:creationId xmlns:a16="http://schemas.microsoft.com/office/drawing/2014/main" id="{833CFF95-E9B2-D54D-5A23-39F818C50A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r="14050" b="-2"/>
          <a:stretch/>
        </p:blipFill>
        <p:spPr>
          <a:xfrm>
            <a:off x="3003161" y="3257176"/>
            <a:ext cx="3891138" cy="360082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DB3E11-D78B-90B3-472F-371B87A52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r="11031" b="2"/>
          <a:stretch/>
        </p:blipFill>
        <p:spPr>
          <a:xfrm>
            <a:off x="20" y="10"/>
            <a:ext cx="4887629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CF7FB2-CAB3-95FD-14D8-E634B7C916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4" r="20390"/>
          <a:stretch/>
        </p:blipFill>
        <p:spPr>
          <a:xfrm>
            <a:off x="7025005" y="4069976"/>
            <a:ext cx="2880995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0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B60F229-5ED2-0009-F6EF-729EB15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r="12827" b="2"/>
          <a:stretch/>
        </p:blipFill>
        <p:spPr>
          <a:xfrm>
            <a:off x="5018351" y="10"/>
            <a:ext cx="4887649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E022E6-FA20-F253-74DC-8CEDF5CDA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9"/>
          <a:stretch/>
        </p:blipFill>
        <p:spPr>
          <a:xfrm>
            <a:off x="20" y="4069976"/>
            <a:ext cx="2872436" cy="2788023"/>
          </a:xfrm>
          <a:prstGeom prst="rect">
            <a:avLst/>
          </a:prstGeom>
        </p:spPr>
      </p:pic>
      <p:pic>
        <p:nvPicPr>
          <p:cNvPr id="3" name="Grafik 2" descr="Ein Bild, das Person, Sport enthält.&#10;&#10;Automatisch generierte Beschreibung">
            <a:extLst>
              <a:ext uri="{FF2B5EF4-FFF2-40B4-BE49-F238E27FC236}">
                <a16:creationId xmlns:a16="http://schemas.microsoft.com/office/drawing/2014/main" id="{FB81920B-8F04-1E3F-4C42-11E227043F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18755" b="-2"/>
          <a:stretch/>
        </p:blipFill>
        <p:spPr>
          <a:xfrm>
            <a:off x="3003161" y="3257176"/>
            <a:ext cx="3891138" cy="36008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5851E84-F5A9-3FAA-2A95-2A12EE3805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8" r="5407" b="2"/>
          <a:stretch/>
        </p:blipFill>
        <p:spPr>
          <a:xfrm>
            <a:off x="20" y="10"/>
            <a:ext cx="4887629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458BDEE-C76B-FDC1-61F7-06940B187E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r="18763"/>
          <a:stretch/>
        </p:blipFill>
        <p:spPr>
          <a:xfrm>
            <a:off x="7025005" y="4069976"/>
            <a:ext cx="2880995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AB72B7-FBFB-8477-8968-D0EE78AD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1" y="643466"/>
            <a:ext cx="4192226" cy="557106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4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136</cp:revision>
  <cp:lastPrinted>2022-11-22T16:11:13Z</cp:lastPrinted>
  <dcterms:created xsi:type="dcterms:W3CDTF">2022-11-07T20:45:57Z</dcterms:created>
  <dcterms:modified xsi:type="dcterms:W3CDTF">2022-12-30T09:26:02Z</dcterms:modified>
</cp:coreProperties>
</file>